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8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694"/>
  </p:normalViewPr>
  <p:slideViewPr>
    <p:cSldViewPr snapToGrid="0">
      <p:cViewPr varScale="1">
        <p:scale>
          <a:sx n="29" d="100"/>
          <a:sy n="29" d="100"/>
        </p:scale>
        <p:origin x="47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C59B5-398C-08AF-2054-6B8CB6A6E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13" y="7070725"/>
            <a:ext cx="24299862" cy="150399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D06B5-619E-EF64-D75E-538ADCEA5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713" y="22690138"/>
            <a:ext cx="24299862" cy="10429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1028DC-613C-F453-0E6E-9787737B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C15D8D-EE92-7A8A-6A4C-2287EFC6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089AEE-1763-679D-F6F3-114942A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7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22537-8298-99BC-F392-B412FD5F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532BDD-6447-B4DA-6A24-2DDE2E51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263" y="11499850"/>
            <a:ext cx="27944762" cy="2741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8F9B2F-4664-CF62-5E85-F533A172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F64318-A841-8BE8-F8DE-E0E1AEB6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B72EC-081B-142C-056E-21A30613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63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54E547-803F-052B-4952-6B0A23113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7025" y="2300288"/>
            <a:ext cx="6985000" cy="366109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173306-76E5-5940-6CDE-3268808F6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263" y="2300288"/>
            <a:ext cx="20807362" cy="36610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655418-E907-884F-349E-24E0EBCB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288DDA-CA0A-3422-B3EA-CFAF2F8B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A92F-24A1-7796-4720-129C40C5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65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9E94B-4BF2-8688-C37A-1B3705B3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8873CA-9BDE-AED9-9208-4FB08C97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263" y="11499850"/>
            <a:ext cx="27944762" cy="2741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143513-A858-755F-72A5-7D504B22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792B12-6935-9A69-AF53-7BE9BC04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EF7120-B8A2-BEEF-52B2-70FFC128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97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9AE71-9354-C00C-E1EA-D51DB28D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0769600"/>
            <a:ext cx="27944763" cy="1797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8719EF-4985-19A7-9151-B80928023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28909963"/>
            <a:ext cx="27944763" cy="9450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9A2151-0EB4-81C9-187F-DE932A7D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375C2-9BDB-9557-C5D8-CEED8C5A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A91021-B787-3F16-9501-29068A22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92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6BF65-7848-4883-F7C4-70160683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B51D90-49DE-8D49-D3FB-139FDC92E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263" y="11499850"/>
            <a:ext cx="13895387" cy="2741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75B57A-3FEB-A7D5-3249-A874AEA29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75050" y="11499850"/>
            <a:ext cx="13896975" cy="2741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90D56F-AC4F-9DBB-3EDC-CCFB00C0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DCDD2F-3817-F144-48E8-69321356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BC02E2-1D75-DEA2-150D-F5D88A64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9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36E40-0EF5-67A1-2BC3-C3BDA45B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300288"/>
            <a:ext cx="27944763" cy="8350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C4FC45-7C96-7237-1FA2-5E1C5AA81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25" y="10590213"/>
            <a:ext cx="13706475" cy="5189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E95ECB-F1EB-714A-7D7E-25C259C1F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2025" y="15779750"/>
            <a:ext cx="13706475" cy="2321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6A034E-D6DC-4193-0081-C0ED9AA84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050" y="10590213"/>
            <a:ext cx="13774738" cy="5189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DD23A6-46C8-CB64-2763-82F61E9EB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050" y="15779750"/>
            <a:ext cx="13774738" cy="2321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7A0076-B1C9-F43B-E710-04EF1F98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815FC8-EBFF-8EE2-5FFE-07A2C664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AB61079-D445-BCBD-71D9-9AEC1B83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3E7FB-E757-864B-B77A-9155AC0D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8C8806-4928-B0D7-FBF8-A0EE6F17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6911E8-74C8-5E7C-D5FE-9E47ECB7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BE10B8-9AAD-DB11-9946-0FE640AC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91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35D47FD-0A1C-1A28-257B-905B91D5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D4E418-CECB-ACC4-1246-4405D99E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58F728-685D-085C-1C2B-ACEA99BF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37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F8E09-60C1-B169-4302-DFF6BDD2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48925" cy="100806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55B155-38DB-9497-E6D1-0F8D9E8D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150" y="6219825"/>
            <a:ext cx="16403638" cy="307006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360293-A5DB-45E3-8C31-1D292E42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2960350"/>
            <a:ext cx="10448925" cy="2401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658EF3-6373-CEEF-BF2E-4342EAA8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2824F3-EC88-7FF1-E68D-5E87E361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C55819-DA28-7CF6-E4EF-238665FA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5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2EB66-64CE-106F-36FA-88E8373B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48925" cy="100806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921E3E-6042-2642-084C-8E767A839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150" y="6219825"/>
            <a:ext cx="16403638" cy="3070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A81F1C-4F30-80DE-687C-A5053B13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2960350"/>
            <a:ext cx="10448925" cy="2401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660274-311A-20DC-3601-B4FBFD84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6C36FFE2-642B-7C44-ABD9-C8B8A65E305D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4D194-B8A6-B561-AAE8-04160B1B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FC61BB-FCC2-F56C-7092-5545188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/>
          <a:lstStyle/>
          <a:p>
            <a:fld id="{86CA0FBC-E018-9B4F-B4A4-7451E103A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23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 de computador&#10;&#10;O conteúdo gerado por IA pode estar incorreto.">
            <a:extLst>
              <a:ext uri="{FF2B5EF4-FFF2-40B4-BE49-F238E27FC236}">
                <a16:creationId xmlns:a16="http://schemas.microsoft.com/office/drawing/2014/main" id="{E503C6A9-0BA6-2A53-87B9-1B11E294528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4" y="3968"/>
            <a:ext cx="32398494" cy="431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DB9C80-266E-567B-D6C2-2F8CEA997993}"/>
              </a:ext>
            </a:extLst>
          </p:cNvPr>
          <p:cNvSpPr txBox="1"/>
          <p:nvPr/>
        </p:nvSpPr>
        <p:spPr>
          <a:xfrm>
            <a:off x="1939636" y="3713018"/>
            <a:ext cx="152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FF0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Banner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FB3613-A861-C0C3-9D7D-A23C43B014CE}"/>
              </a:ext>
            </a:extLst>
          </p:cNvPr>
          <p:cNvSpPr txBox="1"/>
          <p:nvPr/>
        </p:nvSpPr>
        <p:spPr>
          <a:xfrm>
            <a:off x="1939636" y="5209309"/>
            <a:ext cx="152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do banner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751A56-E7DB-EF79-453F-C8CA22ED5C29}"/>
              </a:ext>
            </a:extLst>
          </p:cNvPr>
          <p:cNvSpPr txBox="1"/>
          <p:nvPr/>
        </p:nvSpPr>
        <p:spPr>
          <a:xfrm>
            <a:off x="2161308" y="8655744"/>
            <a:ext cx="13109171" cy="1288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617"/>
                </a:solidFill>
              </a:rPr>
              <a:t>Introdução e Objetivos</a:t>
            </a:r>
          </a:p>
          <a:p>
            <a:pPr algn="just"/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autem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iriure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hendrerit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esse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molestie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illum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eu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feugiat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vero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eros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iusto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odio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dignissim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blandit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praesent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luptatum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zzril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delenit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augue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dolovre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feugait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32D1B0-6BAB-FE1B-DBFA-AF87E678D42D}"/>
              </a:ext>
            </a:extLst>
          </p:cNvPr>
          <p:cNvSpPr txBox="1"/>
          <p:nvPr/>
        </p:nvSpPr>
        <p:spPr>
          <a:xfrm>
            <a:off x="2161309" y="20902135"/>
            <a:ext cx="1310917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617"/>
                </a:solidFill>
              </a:rPr>
              <a:t>Metodologia</a:t>
            </a:r>
          </a:p>
          <a:p>
            <a:pPr algn="just"/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autem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iriure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hendrerit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esse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molestie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illum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eu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feugiat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vero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eros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iusto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odio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dignissim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blandit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praesent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luptatum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zzril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delenit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augue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dolovre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feugait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AE0910-FEFD-D8C0-6C60-7E7C51CA1029}"/>
              </a:ext>
            </a:extLst>
          </p:cNvPr>
          <p:cNvSpPr txBox="1"/>
          <p:nvPr/>
        </p:nvSpPr>
        <p:spPr>
          <a:xfrm>
            <a:off x="2161307" y="29981328"/>
            <a:ext cx="1310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01 - Título da figura.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06089A87-F375-404F-E417-83F1CBB11F7F}"/>
              </a:ext>
            </a:extLst>
          </p:cNvPr>
          <p:cNvSpPr/>
          <p:nvPr/>
        </p:nvSpPr>
        <p:spPr>
          <a:xfrm>
            <a:off x="2161308" y="30960076"/>
            <a:ext cx="13109169" cy="6790893"/>
          </a:xfrm>
          <a:prstGeom prst="roundRect">
            <a:avLst/>
          </a:prstGeom>
          <a:solidFill>
            <a:srgbClr val="FF0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78AD209-F10D-FA2C-3830-3D78F157073F}"/>
              </a:ext>
            </a:extLst>
          </p:cNvPr>
          <p:cNvSpPr txBox="1"/>
          <p:nvPr/>
        </p:nvSpPr>
        <p:spPr>
          <a:xfrm>
            <a:off x="2382982" y="38016965"/>
            <a:ext cx="1238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2EBD5F-8438-85F6-66C9-6F5B4EB4C499}"/>
              </a:ext>
            </a:extLst>
          </p:cNvPr>
          <p:cNvSpPr txBox="1"/>
          <p:nvPr/>
        </p:nvSpPr>
        <p:spPr>
          <a:xfrm>
            <a:off x="17852015" y="7527943"/>
            <a:ext cx="12385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rgbClr val="FF0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Autor1; Autor2; Autor3 Autor4</a:t>
            </a:r>
          </a:p>
          <a:p>
            <a:pPr algn="r"/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de origem</a:t>
            </a:r>
          </a:p>
          <a:p>
            <a:pPr algn="r"/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(2) (3) (4), Município, Estado.</a:t>
            </a:r>
          </a:p>
          <a:p>
            <a:pPr algn="r"/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e-mail; e-mail; e-mail; e-mail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E333A9-5804-D256-F723-EA8C6A25C3D8}"/>
              </a:ext>
            </a:extLst>
          </p:cNvPr>
          <p:cNvSpPr txBox="1"/>
          <p:nvPr/>
        </p:nvSpPr>
        <p:spPr>
          <a:xfrm>
            <a:off x="17128809" y="20902135"/>
            <a:ext cx="1310917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617"/>
                </a:solidFill>
              </a:rPr>
              <a:t>Resultados</a:t>
            </a:r>
          </a:p>
          <a:p>
            <a:pPr algn="just"/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autem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iriure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hendrerit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esse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molestie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illum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eu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feugiat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vero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eros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iusto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odio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dignissim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blandit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praesent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luptatum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zzril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delenit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augue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dolovre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feugait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A4BA0F-C273-9306-63EE-CA2F6194D101}"/>
              </a:ext>
            </a:extLst>
          </p:cNvPr>
          <p:cNvSpPr txBox="1"/>
          <p:nvPr/>
        </p:nvSpPr>
        <p:spPr>
          <a:xfrm>
            <a:off x="16899774" y="10325614"/>
            <a:ext cx="1310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01 - Título.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9F9F5CF-E03E-B3CF-CDEA-8507FB15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774" y="11457519"/>
            <a:ext cx="13686906" cy="75178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8E090E-5954-D0A6-13AE-2A4892CBCD38}"/>
              </a:ext>
            </a:extLst>
          </p:cNvPr>
          <p:cNvSpPr txBox="1"/>
          <p:nvPr/>
        </p:nvSpPr>
        <p:spPr>
          <a:xfrm>
            <a:off x="17733819" y="19224688"/>
            <a:ext cx="1238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42BA9B7-D613-9D33-D991-FF3BDD8FD85C}"/>
              </a:ext>
            </a:extLst>
          </p:cNvPr>
          <p:cNvSpPr txBox="1"/>
          <p:nvPr/>
        </p:nvSpPr>
        <p:spPr>
          <a:xfrm>
            <a:off x="17128809" y="30156971"/>
            <a:ext cx="1310917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617"/>
                </a:solidFill>
              </a:rPr>
              <a:t>Referências</a:t>
            </a:r>
          </a:p>
          <a:p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Seguir as Normas da ABNT</a:t>
            </a:r>
          </a:p>
          <a:p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quis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nostrud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exerci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tation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ullamcorper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suscipit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lobortis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aliquip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autem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iriure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hendrerit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esse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molestie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consequat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illum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eu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feugiat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vero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eros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iusto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odio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dignissim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blandit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praesent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luptatum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zzril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delenit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augue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dolovre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feugait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ectetuer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nonummy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euismod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tincidunt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laoreet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aliquam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erat </a:t>
            </a:r>
            <a:r>
              <a:rPr lang="pt-BR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volutpat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38154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654</Words>
  <Application>Microsoft Macintosh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Personalizar design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Hidalgo Jr</dc:creator>
  <cp:lastModifiedBy>Sergio Hidalgo Jr</cp:lastModifiedBy>
  <cp:revision>2</cp:revision>
  <dcterms:created xsi:type="dcterms:W3CDTF">2025-09-22T11:15:22Z</dcterms:created>
  <dcterms:modified xsi:type="dcterms:W3CDTF">2025-09-22T11:40:33Z</dcterms:modified>
</cp:coreProperties>
</file>